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sldIdLst>
    <p:sldId id="256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78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3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47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53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476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00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23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842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6953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a Wikström Mel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1A"/>
    <a:srgbClr val="F5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 autoAdjust="0"/>
    <p:restoredTop sz="99824" autoAdjust="0"/>
  </p:normalViewPr>
  <p:slideViewPr>
    <p:cSldViewPr>
      <p:cViewPr>
        <p:scale>
          <a:sx n="50" d="100"/>
          <a:sy n="50" d="100"/>
        </p:scale>
        <p:origin x="-176" y="-8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90844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297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28376"/>
            <a:ext cx="24384000" cy="13716000"/>
          </a:xfrm>
          <a:prstGeom prst="rect">
            <a:avLst/>
          </a:prstGeom>
          <a:solidFill>
            <a:srgbClr val="F3981A">
              <a:alpha val="15000"/>
            </a:srgb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6" name="Rectangle 2"/>
          <p:cNvSpPr>
            <a:spLocks/>
          </p:cNvSpPr>
          <p:nvPr userDrawn="1"/>
        </p:nvSpPr>
        <p:spPr bwMode="auto">
          <a:xfrm>
            <a:off x="0" y="0"/>
            <a:ext cx="24384000" cy="533400"/>
          </a:xfrm>
          <a:prstGeom prst="rect">
            <a:avLst/>
          </a:prstGeom>
          <a:solidFill>
            <a:srgbClr val="F3981A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7" descr="ungaornar-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4816" y="12216680"/>
            <a:ext cx="3887755" cy="762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8312399" y="3002029"/>
            <a:ext cx="18466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xmlns:p14="http://schemas.microsoft.com/office/powerpoint/2010/main"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47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53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476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4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5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7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6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2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478800" y="2311400"/>
            <a:ext cx="23371800" cy="0"/>
          </a:xfrm>
          <a:prstGeom prst="line">
            <a:avLst/>
          </a:prstGeom>
          <a:noFill/>
          <a:ln w="76200" cap="flat">
            <a:solidFill>
              <a:srgbClr val="F3981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3" descr="ungaornar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800" y="12726000"/>
            <a:ext cx="272142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xmlns:p14="http://schemas.microsoft.com/office/powerpoint/2010/main"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gaornar.se" TargetMode="External"/><Relationship Id="rId3" Type="http://schemas.openxmlformats.org/officeDocument/2006/relationships/hyperlink" Target="http://www.facebook.se/ungaorna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793881" y="1047750"/>
            <a:ext cx="14109701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endParaRPr lang="en-US" sz="13100" dirty="0" smtClean="0">
              <a:solidFill>
                <a:srgbClr val="FFFFFF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  <a:p>
            <a:pPr algn="l"/>
            <a:endParaRPr lang="en-US" sz="13100" dirty="0">
              <a:solidFill>
                <a:srgbClr val="FFFFFF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462808" y="2609528"/>
            <a:ext cx="14068424" cy="0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ruta 1"/>
          <p:cNvSpPr txBox="1"/>
          <p:nvPr/>
        </p:nvSpPr>
        <p:spPr>
          <a:xfrm>
            <a:off x="1390800" y="953344"/>
            <a:ext cx="1008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9000" dirty="0" smtClean="0">
                <a:solidFill>
                  <a:schemeClr val="bg1"/>
                </a:solidFill>
                <a:latin typeface="Calibri "/>
                <a:cs typeface="Calibri "/>
              </a:rPr>
              <a:t>GRUNDÖRNEN</a:t>
            </a:r>
            <a:endParaRPr lang="sv-SE" sz="9000" dirty="0">
              <a:solidFill>
                <a:schemeClr val="bg1"/>
              </a:solidFill>
              <a:latin typeface="Calibri "/>
              <a:cs typeface="Calibri 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390800" y="3041576"/>
            <a:ext cx="92890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mtClean="0">
                <a:solidFill>
                  <a:schemeClr val="tx1"/>
                </a:solidFill>
                <a:latin typeface="Cambria"/>
                <a:cs typeface="Cambria"/>
              </a:rPr>
              <a:t>Unga </a:t>
            </a:r>
            <a:r>
              <a:rPr lang="sv-SE" dirty="0" smtClean="0">
                <a:solidFill>
                  <a:schemeClr val="tx1"/>
                </a:solidFill>
                <a:latin typeface="Cambria"/>
                <a:cs typeface="Cambria"/>
              </a:rPr>
              <a:t>Örnars Riksförbund</a:t>
            </a:r>
            <a:endParaRPr lang="sv-SE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18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801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VERKSAMHET OCH BARNS RÄTT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Barnrättspolitik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beslut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barn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Påverka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genom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fritidsverksamhet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skillnad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Barnmanifestet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verktyg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446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VERKSAMHET OCH BARNS RÄTT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tycker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: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Läxfri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skola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Avgiftsfri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skola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Skolsköterska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kurator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skolorna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Forum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att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påverka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kommuner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Vuxna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ska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utbildas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jämställdhet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svensk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lag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Rösträttsålder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16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år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kommuner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422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DISKUTERA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9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027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ORGANISATION OCH DEMOKRATI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vuxnas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åsikter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lika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viktiga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Demokratiska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strukturer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Stadgar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demokratiregler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Inkluderande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roliga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möten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låtsasdemokrati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388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DISKUTERA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11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266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eller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båda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övningarna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19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!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51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LIKA VILLKOR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Lika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villkor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kräver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arbete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Normer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förväntningar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Exempelvis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kön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,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hudfärg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,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intressen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Egenskaper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fördelar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Arbeta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inkluderande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normkritiskt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559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DISKUTERA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13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131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eller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båda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övningarna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20-21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!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164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SYFTE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Medlemsutbildning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våra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värderingar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Fakta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övningar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oss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fram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svar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känna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GLOBALT 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Global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förändring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börjar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lokalt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av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arbete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rättigheter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gränser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inte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bäst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Sverige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hälsa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,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,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demokrati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Samarbete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kring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816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DISKUTERA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15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308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SAMMANFATTNING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Motsvarade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kursen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era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förväntningar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vi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gått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igenom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Hur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varit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fått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säga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åsikt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999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TACK FÖR ALLA BRA DISKUSSIONER!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FLER UTBILDNINGAR I UNGA ÖRNAR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3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  <a:hlinkClick r:id="rId2"/>
              </a:rPr>
              <a:t>www.ungaornar.se</a:t>
            </a: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3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  <a:hlinkClick r:id="rId3"/>
              </a:rPr>
              <a:t>www.facebook.se/ungaornar</a:t>
            </a: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140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FÖRHÅLLNINGSSÄTT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utgår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deltagarna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få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uttrycka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sig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Respektera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Våga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ställa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Andra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saker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viktigt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240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ÖVNING: MINGLA!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går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runt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rummet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hälsar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.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Berätta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du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vilka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förväntningar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du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.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Kursledaren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avbryter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varje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minut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deltagarna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minglar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vidare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.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Mingla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ungefär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5-10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minuter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!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209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UNGA ÖRNAR DÅ OCH NU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Bildades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1930-talet.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Meningsfull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fritid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röst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hörd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Bättre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villkor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barn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Samma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sak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idag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men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andra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utmaningar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091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DISKUTERA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5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081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första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18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459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BARNKONVENTIONEN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Mänskliga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rättigheter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barn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svensk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lag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Kritik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FN:s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barnrättskommittée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Fyra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viktiga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artiklar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: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4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	-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Icke-diskriminering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4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	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-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Barnets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bästa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4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	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-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liv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utveckling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4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	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-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att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komma</a:t>
            </a:r>
            <a:r>
              <a:rPr lang="en-US" sz="4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</a:t>
            </a:r>
            <a:r>
              <a:rPr lang="en-US" sz="4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tals</a:t>
            </a: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3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DISKUTERA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7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26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en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4BF2B"/>
      </a:accent1>
      <a:accent2>
        <a:srgbClr val="333399"/>
      </a:accent2>
      <a:accent3>
        <a:srgbClr val="FFFFFF"/>
      </a:accent3>
      <a:accent4>
        <a:srgbClr val="000000"/>
      </a:accent4>
      <a:accent5>
        <a:srgbClr val="F8D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pe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4BF2B"/>
      </a:accent1>
      <a:accent2>
        <a:srgbClr val="333399"/>
      </a:accent2>
      <a:accent3>
        <a:srgbClr val="FFFFFF"/>
      </a:accent3>
      <a:accent4>
        <a:srgbClr val="000000"/>
      </a:accent4>
      <a:accent5>
        <a:srgbClr val="F8D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Pages>0</Pages>
  <Words>450</Words>
  <Characters>0</Characters>
  <Application>Microsoft Macintosh PowerPoint</Application>
  <PresentationFormat>Anpassad</PresentationFormat>
  <Lines>0</Lines>
  <Paragraphs>155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25" baseType="lpstr">
      <vt:lpstr>Opening</vt:lpstr>
      <vt:lpstr>Content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Linnea Lindberg</cp:lastModifiedBy>
  <cp:revision>75</cp:revision>
  <dcterms:created xsi:type="dcterms:W3CDTF">2013-12-05T14:06:41Z</dcterms:created>
  <dcterms:modified xsi:type="dcterms:W3CDTF">2015-02-04T13:40:40Z</dcterms:modified>
</cp:coreProperties>
</file>